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2" r:id="rId17"/>
    <p:sldId id="267" r:id="rId18"/>
    <p:sldId id="263" r:id="rId19"/>
    <p:sldId id="271" r:id="rId20"/>
    <p:sldId id="290" r:id="rId21"/>
    <p:sldId id="272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78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9.png"/><Relationship Id="rId18" Type="http://schemas.openxmlformats.org/officeDocument/2006/relationships/image" Target="../media/image83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2.png"/><Relationship Id="rId2" Type="http://schemas.openxmlformats.org/officeDocument/2006/relationships/image" Target="../media/image650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0.png"/><Relationship Id="rId10" Type="http://schemas.openxmlformats.org/officeDocument/2006/relationships/image" Target="../media/image77.png"/><Relationship Id="rId19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6.gif"/><Relationship Id="rId7" Type="http://schemas.openxmlformats.org/officeDocument/2006/relationships/image" Target="../media/image68.pn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.png"/><Relationship Id="rId7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7.png"/><Relationship Id="rId7" Type="http://schemas.openxmlformats.org/officeDocument/2006/relationships/image" Target="../media/image5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7" Type="http://schemas.openxmlformats.org/officeDocument/2006/relationships/image" Target="../media/image13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30.png"/><Relationship Id="rId10" Type="http://schemas.openxmlformats.org/officeDocument/2006/relationships/image" Target="../media/image55.png"/><Relationship Id="rId4" Type="http://schemas.openxmlformats.org/officeDocument/2006/relationships/image" Target="../media/image260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670.png"/><Relationship Id="rId7" Type="http://schemas.openxmlformats.org/officeDocument/2006/relationships/image" Target="../media/image68.png"/><Relationship Id="rId12" Type="http://schemas.openxmlformats.org/officeDocument/2006/relationships/image" Target="../media/image84.png"/><Relationship Id="rId2" Type="http://schemas.openxmlformats.org/officeDocument/2006/relationships/image" Target="../media/image17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172.png"/><Relationship Id="rId9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em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12" Type="http://schemas.openxmlformats.org/officeDocument/2006/relationships/image" Target="../media/image21.png"/><Relationship Id="rId17" Type="http://schemas.openxmlformats.org/officeDocument/2006/relationships/image" Target="../media/image51.png"/><Relationship Id="rId2" Type="http://schemas.openxmlformats.org/officeDocument/2006/relationships/image" Target="../media/image4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0.png"/><Relationship Id="rId5" Type="http://schemas.openxmlformats.org/officeDocument/2006/relationships/image" Target="../media/image44.png"/><Relationship Id="rId1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14.pn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2" y="1830680"/>
            <a:ext cx="652071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8567991" y="431794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351624" y="1904874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1140700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3696459" y="2436807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7361592" y="2429884"/>
            <a:ext cx="4672505" cy="1054919"/>
            <a:chOff x="7063774" y="1377378"/>
            <a:chExt cx="4672505" cy="105491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680" y="1667142"/>
              <a:ext cx="4391599" cy="76515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7063774" y="1377378"/>
              <a:ext cx="4368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Master Equation: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809590" y="3689100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4601048" y="4322043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6404393" y="6415801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351624" y="1549198"/>
            <a:ext cx="787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However, polymer density profiles are not generated, but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0800000">
            <a:off x="8063070" y="4916987"/>
            <a:ext cx="504920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2051494" y="5155609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2671309" y="4149021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3705" y="4149021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72954D-A0FC-97BD-5BB6-20E4B855D82F}"/>
              </a:ext>
            </a:extLst>
          </p:cNvPr>
          <p:cNvCxnSpPr/>
          <p:nvPr/>
        </p:nvCxnSpPr>
        <p:spPr>
          <a:xfrm>
            <a:off x="10515600" y="3358734"/>
            <a:ext cx="38548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6" y="1606033"/>
            <a:ext cx="851496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Reflectivity Spectra for Multi-peak conformations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10264589" y="4105738"/>
            <a:ext cx="1645024" cy="839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147329" y="6290653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4762417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413083" y="4381235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174529" y="4368719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4248" y="6596390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85400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3905492" y="6628337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7938646" y="3682483"/>
            <a:ext cx="3076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</a:t>
            </a:r>
            <a:r>
              <a:rPr lang="en-US" sz="1100" dirty="0" err="1">
                <a:latin typeface="Lucida grande" panose="020B0502040204020203"/>
              </a:rPr>
              <a:t>Pryamitsyn</a:t>
            </a:r>
            <a:r>
              <a:rPr lang="en-US" sz="1100" dirty="0">
                <a:latin typeface="Lucida grande" panose="020B0502040204020203"/>
              </a:rPr>
              <a:t> et al., </a:t>
            </a:r>
            <a:r>
              <a:rPr lang="en-US" sz="1100" i="1" dirty="0">
                <a:latin typeface="Lucida grande" panose="020B0502040204020203"/>
              </a:rPr>
              <a:t>Macromolecules, </a:t>
            </a:r>
            <a:r>
              <a:rPr lang="en-US" sz="11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706925" y="414322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6F6B4-9535-DBA7-3CAB-F66DB379F287}"/>
              </a:ext>
            </a:extLst>
          </p:cNvPr>
          <p:cNvSpPr txBox="1"/>
          <p:nvPr/>
        </p:nvSpPr>
        <p:spPr>
          <a:xfrm>
            <a:off x="5257800" y="5937068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6 mM Na</a:t>
            </a:r>
            <a:r>
              <a:rPr lang="en-US" sz="1000" b="1" baseline="30000" dirty="0">
                <a:latin typeface="Lucida grande" panose="020B0502040204020203"/>
              </a:rPr>
              <a:t>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E3B1-1067-AE4C-9C33-723EE12A6C0D}"/>
              </a:ext>
            </a:extLst>
          </p:cNvPr>
          <p:cNvSpPr txBox="1"/>
          <p:nvPr/>
        </p:nvSpPr>
        <p:spPr>
          <a:xfrm>
            <a:off x="4494880" y="5679961"/>
            <a:ext cx="1164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0.01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C07C0-13F4-B6A4-5A9F-74428FDDF8FE}"/>
              </a:ext>
            </a:extLst>
          </p:cNvPr>
          <p:cNvSpPr txBox="1"/>
          <p:nvPr/>
        </p:nvSpPr>
        <p:spPr>
          <a:xfrm>
            <a:off x="4813780" y="5085057"/>
            <a:ext cx="10154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1F05-6565-7BD6-F4B3-8FD43DE54510}"/>
              </a:ext>
            </a:extLst>
          </p:cNvPr>
          <p:cNvSpPr txBox="1"/>
          <p:nvPr/>
        </p:nvSpPr>
        <p:spPr>
          <a:xfrm>
            <a:off x="5248060" y="4778934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39D0-87CF-BEAB-D51D-876B7F26A904}"/>
              </a:ext>
            </a:extLst>
          </p:cNvPr>
          <p:cNvSpPr txBox="1"/>
          <p:nvPr/>
        </p:nvSpPr>
        <p:spPr>
          <a:xfrm>
            <a:off x="5077084" y="4425811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Ba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  <p:bldP spid="4" grpId="0" animBg="1"/>
      <p:bldP spid="16" grpId="0" animBg="1"/>
      <p:bldP spid="18" grpId="0" animBg="1"/>
      <p:bldP spid="23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76194" y="146135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8758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5427</TotalTime>
  <Words>1992</Words>
  <Application>Microsoft Office PowerPoint</Application>
  <PresentationFormat>Widescreen</PresentationFormat>
  <Paragraphs>461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213</cp:revision>
  <dcterms:created xsi:type="dcterms:W3CDTF">2022-03-28T18:43:16Z</dcterms:created>
  <dcterms:modified xsi:type="dcterms:W3CDTF">2022-09-07T22:36:54Z</dcterms:modified>
</cp:coreProperties>
</file>